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Lst>
  <p:sldSz cy="10282225" cx="18280050"/>
  <p:notesSz cx="6858000" cy="9144000"/>
  <p:embeddedFontLst>
    <p:embeddedFont>
      <p:font typeface="Roboto"/>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bold.fntdata"/><Relationship Id="rId12"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boldItalic.fntdata"/><Relationship Id="rId14"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69850" lvl="0" marL="6985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57334" lvl="1" marL="984066"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57518" lvl="2" marL="1898282"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57698" lvl="3" marL="281250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57882" lvl="4" marL="3726716"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58062" lvl="5" marL="4640936"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58245" lvl="6" marL="5555153"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58430" lvl="7" marL="6469369"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58611" lvl="8" marL="7383587"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section.</a:t>
            </a:r>
          </a:p>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section.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This talks about the main steps that are taken to reach the aim of the section. This is basically the highlight of each video that is a part of this section in a list form  so that the viewers know what they are getting into.</a:t>
            </a:r>
          </a:p>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1" y="4343400"/>
            <a:ext cx="5486400" cy="4114800"/>
          </a:xfrm>
          <a:prstGeom prst="rect">
            <a:avLst/>
          </a:prstGeom>
        </p:spPr>
        <p:txBody>
          <a:bodyPr anchorCtr="0" anchor="t" bIns="91425" lIns="91425" rIns="91425" wrap="square" tIns="91425">
            <a:noAutofit/>
          </a:bodyPr>
          <a:lstStyle/>
          <a:p>
            <a:pPr indent="69850" lvl="0" marL="6985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0" name="Shape 16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6" name="Shape 16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2" name="Shape 17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3996"/>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ts val="3596"/>
              <a:buFont typeface="Roboto"/>
              <a:buNone/>
              <a:defRPr sz="3598">
                <a:solidFill>
                  <a:schemeClr val="lt1"/>
                </a:solidFill>
                <a:latin typeface="Roboto"/>
                <a:ea typeface="Roboto"/>
                <a:cs typeface="Roboto"/>
                <a:sym typeface="Roboto"/>
              </a:defRPr>
            </a:lvl2pPr>
            <a:lvl3pPr indent="0" lvl="2" rtl="0">
              <a:spcBef>
                <a:spcPts val="0"/>
              </a:spcBef>
              <a:buClr>
                <a:schemeClr val="lt1"/>
              </a:buClr>
              <a:buSzPts val="3596"/>
              <a:buFont typeface="Roboto"/>
              <a:buNone/>
              <a:defRPr sz="3598">
                <a:solidFill>
                  <a:schemeClr val="lt1"/>
                </a:solidFill>
                <a:latin typeface="Roboto"/>
                <a:ea typeface="Roboto"/>
                <a:cs typeface="Roboto"/>
                <a:sym typeface="Roboto"/>
              </a:defRPr>
            </a:lvl3pPr>
            <a:lvl4pPr indent="0" lvl="3" rtl="0">
              <a:spcBef>
                <a:spcPts val="0"/>
              </a:spcBef>
              <a:buClr>
                <a:schemeClr val="lt1"/>
              </a:buClr>
              <a:buSzPts val="3596"/>
              <a:buFont typeface="Roboto"/>
              <a:buNone/>
              <a:defRPr sz="3598">
                <a:solidFill>
                  <a:schemeClr val="lt1"/>
                </a:solidFill>
                <a:latin typeface="Roboto"/>
                <a:ea typeface="Roboto"/>
                <a:cs typeface="Roboto"/>
                <a:sym typeface="Roboto"/>
              </a:defRPr>
            </a:lvl4pPr>
            <a:lvl5pPr indent="0" lvl="4" rtl="0">
              <a:spcBef>
                <a:spcPts val="0"/>
              </a:spcBef>
              <a:buClr>
                <a:schemeClr val="lt1"/>
              </a:buClr>
              <a:buSzPts val="3596"/>
              <a:buFont typeface="Roboto"/>
              <a:buNone/>
              <a:defRPr sz="3598">
                <a:solidFill>
                  <a:schemeClr val="lt1"/>
                </a:solidFill>
                <a:latin typeface="Roboto"/>
                <a:ea typeface="Roboto"/>
                <a:cs typeface="Roboto"/>
                <a:sym typeface="Roboto"/>
              </a:defRPr>
            </a:lvl5pPr>
            <a:lvl6pPr indent="0" lvl="5" rtl="0">
              <a:spcBef>
                <a:spcPts val="0"/>
              </a:spcBef>
              <a:buClr>
                <a:schemeClr val="lt1"/>
              </a:buClr>
              <a:buSzPts val="3596"/>
              <a:buFont typeface="Roboto"/>
              <a:buNone/>
              <a:defRPr sz="3598">
                <a:solidFill>
                  <a:schemeClr val="lt1"/>
                </a:solidFill>
                <a:latin typeface="Roboto"/>
                <a:ea typeface="Roboto"/>
                <a:cs typeface="Roboto"/>
                <a:sym typeface="Roboto"/>
              </a:defRPr>
            </a:lvl6pPr>
            <a:lvl7pPr indent="0" lvl="6" rtl="0">
              <a:spcBef>
                <a:spcPts val="0"/>
              </a:spcBef>
              <a:buClr>
                <a:schemeClr val="lt1"/>
              </a:buClr>
              <a:buSzPts val="3596"/>
              <a:buFont typeface="Roboto"/>
              <a:buNone/>
              <a:defRPr sz="3598">
                <a:solidFill>
                  <a:schemeClr val="lt1"/>
                </a:solidFill>
                <a:latin typeface="Roboto"/>
                <a:ea typeface="Roboto"/>
                <a:cs typeface="Roboto"/>
                <a:sym typeface="Roboto"/>
              </a:defRPr>
            </a:lvl7pPr>
            <a:lvl8pPr indent="0" lvl="7" rtl="0">
              <a:spcBef>
                <a:spcPts val="0"/>
              </a:spcBef>
              <a:buClr>
                <a:schemeClr val="lt1"/>
              </a:buClr>
              <a:buSzPts val="3596"/>
              <a:buFont typeface="Roboto"/>
              <a:buNone/>
              <a:defRPr sz="3598">
                <a:solidFill>
                  <a:schemeClr val="lt1"/>
                </a:solidFill>
                <a:latin typeface="Roboto"/>
                <a:ea typeface="Roboto"/>
                <a:cs typeface="Roboto"/>
                <a:sym typeface="Roboto"/>
              </a:defRPr>
            </a:lvl8pPr>
            <a:lvl9pPr indent="0" lvl="8" rtl="0">
              <a:spcBef>
                <a:spcPts val="0"/>
              </a:spcBef>
              <a:buClr>
                <a:schemeClr val="lt1"/>
              </a:buClr>
              <a:buSzPts val="3596"/>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5196"/>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72804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8392"/>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SzPts val="8392"/>
              <a:buFont typeface="Roboto"/>
              <a:buNone/>
              <a:defRPr sz="8396">
                <a:solidFill>
                  <a:schemeClr val="lt1"/>
                </a:solidFill>
                <a:latin typeface="Roboto"/>
                <a:ea typeface="Roboto"/>
                <a:cs typeface="Roboto"/>
                <a:sym typeface="Roboto"/>
              </a:defRPr>
            </a:lvl2pPr>
            <a:lvl3pPr indent="0" lvl="2" rtl="0">
              <a:spcBef>
                <a:spcPts val="0"/>
              </a:spcBef>
              <a:buClr>
                <a:schemeClr val="lt1"/>
              </a:buClr>
              <a:buSzPts val="8392"/>
              <a:buFont typeface="Roboto"/>
              <a:buNone/>
              <a:defRPr sz="8396">
                <a:solidFill>
                  <a:schemeClr val="lt1"/>
                </a:solidFill>
                <a:latin typeface="Roboto"/>
                <a:ea typeface="Roboto"/>
                <a:cs typeface="Roboto"/>
                <a:sym typeface="Roboto"/>
              </a:defRPr>
            </a:lvl3pPr>
            <a:lvl4pPr indent="0" lvl="3" rtl="0">
              <a:spcBef>
                <a:spcPts val="0"/>
              </a:spcBef>
              <a:buClr>
                <a:schemeClr val="lt1"/>
              </a:buClr>
              <a:buSzPts val="8392"/>
              <a:buFont typeface="Roboto"/>
              <a:buNone/>
              <a:defRPr sz="8396">
                <a:solidFill>
                  <a:schemeClr val="lt1"/>
                </a:solidFill>
                <a:latin typeface="Roboto"/>
                <a:ea typeface="Roboto"/>
                <a:cs typeface="Roboto"/>
                <a:sym typeface="Roboto"/>
              </a:defRPr>
            </a:lvl4pPr>
            <a:lvl5pPr indent="0" lvl="4" rtl="0">
              <a:spcBef>
                <a:spcPts val="0"/>
              </a:spcBef>
              <a:buClr>
                <a:schemeClr val="lt1"/>
              </a:buClr>
              <a:buSzPts val="8392"/>
              <a:buFont typeface="Roboto"/>
              <a:buNone/>
              <a:defRPr sz="8396">
                <a:solidFill>
                  <a:schemeClr val="lt1"/>
                </a:solidFill>
                <a:latin typeface="Roboto"/>
                <a:ea typeface="Roboto"/>
                <a:cs typeface="Roboto"/>
                <a:sym typeface="Roboto"/>
              </a:defRPr>
            </a:lvl5pPr>
            <a:lvl6pPr indent="0" lvl="5" rtl="0">
              <a:spcBef>
                <a:spcPts val="0"/>
              </a:spcBef>
              <a:buClr>
                <a:schemeClr val="lt1"/>
              </a:buClr>
              <a:buSzPts val="8392"/>
              <a:buFont typeface="Roboto"/>
              <a:buNone/>
              <a:defRPr sz="8396">
                <a:solidFill>
                  <a:schemeClr val="lt1"/>
                </a:solidFill>
                <a:latin typeface="Roboto"/>
                <a:ea typeface="Roboto"/>
                <a:cs typeface="Roboto"/>
                <a:sym typeface="Roboto"/>
              </a:defRPr>
            </a:lvl6pPr>
            <a:lvl7pPr indent="0" lvl="6" rtl="0">
              <a:spcBef>
                <a:spcPts val="0"/>
              </a:spcBef>
              <a:buClr>
                <a:schemeClr val="lt1"/>
              </a:buClr>
              <a:buSzPts val="8392"/>
              <a:buFont typeface="Roboto"/>
              <a:buNone/>
              <a:defRPr sz="8396">
                <a:solidFill>
                  <a:schemeClr val="lt1"/>
                </a:solidFill>
                <a:latin typeface="Roboto"/>
                <a:ea typeface="Roboto"/>
                <a:cs typeface="Roboto"/>
                <a:sym typeface="Roboto"/>
              </a:defRPr>
            </a:lvl7pPr>
            <a:lvl8pPr indent="0" lvl="7" rtl="0">
              <a:spcBef>
                <a:spcPts val="0"/>
              </a:spcBef>
              <a:buClr>
                <a:schemeClr val="lt1"/>
              </a:buClr>
              <a:buSzPts val="8392"/>
              <a:buFont typeface="Roboto"/>
              <a:buNone/>
              <a:defRPr sz="8396">
                <a:solidFill>
                  <a:schemeClr val="lt1"/>
                </a:solidFill>
                <a:latin typeface="Roboto"/>
                <a:ea typeface="Roboto"/>
                <a:cs typeface="Roboto"/>
                <a:sym typeface="Roboto"/>
              </a:defRPr>
            </a:lvl8pPr>
            <a:lvl9pPr indent="0" lvl="8" rtl="0">
              <a:spcBef>
                <a:spcPts val="0"/>
              </a:spcBef>
              <a:buClr>
                <a:schemeClr val="lt1"/>
              </a:buClr>
              <a:buSzPts val="8392"/>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3996"/>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ts val="3596"/>
              <a:buFont typeface="Roboto"/>
              <a:buNone/>
              <a:defRPr sz="3598">
                <a:solidFill>
                  <a:schemeClr val="lt1"/>
                </a:solidFill>
                <a:latin typeface="Roboto"/>
                <a:ea typeface="Roboto"/>
                <a:cs typeface="Roboto"/>
                <a:sym typeface="Roboto"/>
              </a:defRPr>
            </a:lvl2pPr>
            <a:lvl3pPr indent="0" lvl="2" rtl="0">
              <a:spcBef>
                <a:spcPts val="0"/>
              </a:spcBef>
              <a:buClr>
                <a:schemeClr val="lt1"/>
              </a:buClr>
              <a:buSzPts val="3596"/>
              <a:buFont typeface="Roboto"/>
              <a:buNone/>
              <a:defRPr sz="3598">
                <a:solidFill>
                  <a:schemeClr val="lt1"/>
                </a:solidFill>
                <a:latin typeface="Roboto"/>
                <a:ea typeface="Roboto"/>
                <a:cs typeface="Roboto"/>
                <a:sym typeface="Roboto"/>
              </a:defRPr>
            </a:lvl3pPr>
            <a:lvl4pPr indent="0" lvl="3" rtl="0">
              <a:spcBef>
                <a:spcPts val="0"/>
              </a:spcBef>
              <a:buClr>
                <a:schemeClr val="lt1"/>
              </a:buClr>
              <a:buSzPts val="3596"/>
              <a:buFont typeface="Roboto"/>
              <a:buNone/>
              <a:defRPr sz="3598">
                <a:solidFill>
                  <a:schemeClr val="lt1"/>
                </a:solidFill>
                <a:latin typeface="Roboto"/>
                <a:ea typeface="Roboto"/>
                <a:cs typeface="Roboto"/>
                <a:sym typeface="Roboto"/>
              </a:defRPr>
            </a:lvl4pPr>
            <a:lvl5pPr indent="0" lvl="4" rtl="0">
              <a:spcBef>
                <a:spcPts val="0"/>
              </a:spcBef>
              <a:buClr>
                <a:schemeClr val="lt1"/>
              </a:buClr>
              <a:buSzPts val="3596"/>
              <a:buFont typeface="Roboto"/>
              <a:buNone/>
              <a:defRPr sz="3598">
                <a:solidFill>
                  <a:schemeClr val="lt1"/>
                </a:solidFill>
                <a:latin typeface="Roboto"/>
                <a:ea typeface="Roboto"/>
                <a:cs typeface="Roboto"/>
                <a:sym typeface="Roboto"/>
              </a:defRPr>
            </a:lvl5pPr>
            <a:lvl6pPr indent="0" lvl="5" rtl="0">
              <a:spcBef>
                <a:spcPts val="0"/>
              </a:spcBef>
              <a:buClr>
                <a:schemeClr val="lt1"/>
              </a:buClr>
              <a:buSzPts val="3596"/>
              <a:buFont typeface="Roboto"/>
              <a:buNone/>
              <a:defRPr sz="3598">
                <a:solidFill>
                  <a:schemeClr val="lt1"/>
                </a:solidFill>
                <a:latin typeface="Roboto"/>
                <a:ea typeface="Roboto"/>
                <a:cs typeface="Roboto"/>
                <a:sym typeface="Roboto"/>
              </a:defRPr>
            </a:lvl6pPr>
            <a:lvl7pPr indent="0" lvl="6" rtl="0">
              <a:spcBef>
                <a:spcPts val="0"/>
              </a:spcBef>
              <a:buClr>
                <a:schemeClr val="lt1"/>
              </a:buClr>
              <a:buSzPts val="3596"/>
              <a:buFont typeface="Roboto"/>
              <a:buNone/>
              <a:defRPr sz="3598">
                <a:solidFill>
                  <a:schemeClr val="lt1"/>
                </a:solidFill>
                <a:latin typeface="Roboto"/>
                <a:ea typeface="Roboto"/>
                <a:cs typeface="Roboto"/>
                <a:sym typeface="Roboto"/>
              </a:defRPr>
            </a:lvl7pPr>
            <a:lvl8pPr indent="0" lvl="7" rtl="0">
              <a:spcBef>
                <a:spcPts val="0"/>
              </a:spcBef>
              <a:buClr>
                <a:schemeClr val="lt1"/>
              </a:buClr>
              <a:buSzPts val="3596"/>
              <a:buFont typeface="Roboto"/>
              <a:buNone/>
              <a:defRPr sz="3598">
                <a:solidFill>
                  <a:schemeClr val="lt1"/>
                </a:solidFill>
                <a:latin typeface="Roboto"/>
                <a:ea typeface="Roboto"/>
                <a:cs typeface="Roboto"/>
                <a:sym typeface="Roboto"/>
              </a:defRPr>
            </a:lvl8pPr>
            <a:lvl9pPr indent="0" lvl="8" rtl="0">
              <a:spcBef>
                <a:spcPts val="0"/>
              </a:spcBef>
              <a:buClr>
                <a:schemeClr val="lt1"/>
              </a:buClr>
              <a:buSzPts val="3596"/>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4796"/>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ts val="4796"/>
              <a:buFont typeface="Roboto"/>
              <a:buNone/>
              <a:defRPr sz="4798">
                <a:solidFill>
                  <a:schemeClr val="lt1"/>
                </a:solidFill>
                <a:latin typeface="Roboto"/>
                <a:ea typeface="Roboto"/>
                <a:cs typeface="Roboto"/>
                <a:sym typeface="Roboto"/>
              </a:defRPr>
            </a:lvl2pPr>
            <a:lvl3pPr indent="0" lvl="2" rtl="0">
              <a:spcBef>
                <a:spcPts val="0"/>
              </a:spcBef>
              <a:buClr>
                <a:schemeClr val="lt1"/>
              </a:buClr>
              <a:buSzPts val="4796"/>
              <a:buFont typeface="Roboto"/>
              <a:buNone/>
              <a:defRPr sz="4798">
                <a:solidFill>
                  <a:schemeClr val="lt1"/>
                </a:solidFill>
                <a:latin typeface="Roboto"/>
                <a:ea typeface="Roboto"/>
                <a:cs typeface="Roboto"/>
                <a:sym typeface="Roboto"/>
              </a:defRPr>
            </a:lvl3pPr>
            <a:lvl4pPr indent="0" lvl="3" rtl="0">
              <a:spcBef>
                <a:spcPts val="0"/>
              </a:spcBef>
              <a:buClr>
                <a:schemeClr val="lt1"/>
              </a:buClr>
              <a:buSzPts val="4796"/>
              <a:buFont typeface="Roboto"/>
              <a:buNone/>
              <a:defRPr sz="4798">
                <a:solidFill>
                  <a:schemeClr val="lt1"/>
                </a:solidFill>
                <a:latin typeface="Roboto"/>
                <a:ea typeface="Roboto"/>
                <a:cs typeface="Roboto"/>
                <a:sym typeface="Roboto"/>
              </a:defRPr>
            </a:lvl4pPr>
            <a:lvl5pPr indent="0" lvl="4" rtl="0">
              <a:spcBef>
                <a:spcPts val="0"/>
              </a:spcBef>
              <a:buClr>
                <a:schemeClr val="lt1"/>
              </a:buClr>
              <a:buSzPts val="4796"/>
              <a:buFont typeface="Roboto"/>
              <a:buNone/>
              <a:defRPr sz="4798">
                <a:solidFill>
                  <a:schemeClr val="lt1"/>
                </a:solidFill>
                <a:latin typeface="Roboto"/>
                <a:ea typeface="Roboto"/>
                <a:cs typeface="Roboto"/>
                <a:sym typeface="Roboto"/>
              </a:defRPr>
            </a:lvl5pPr>
            <a:lvl6pPr indent="0" lvl="5" rtl="0">
              <a:spcBef>
                <a:spcPts val="0"/>
              </a:spcBef>
              <a:buClr>
                <a:schemeClr val="lt1"/>
              </a:buClr>
              <a:buSzPts val="4796"/>
              <a:buFont typeface="Roboto"/>
              <a:buNone/>
              <a:defRPr sz="4798">
                <a:solidFill>
                  <a:schemeClr val="lt1"/>
                </a:solidFill>
                <a:latin typeface="Roboto"/>
                <a:ea typeface="Roboto"/>
                <a:cs typeface="Roboto"/>
                <a:sym typeface="Roboto"/>
              </a:defRPr>
            </a:lvl6pPr>
            <a:lvl7pPr indent="0" lvl="6" rtl="0">
              <a:spcBef>
                <a:spcPts val="0"/>
              </a:spcBef>
              <a:buClr>
                <a:schemeClr val="lt1"/>
              </a:buClr>
              <a:buSzPts val="4796"/>
              <a:buFont typeface="Roboto"/>
              <a:buNone/>
              <a:defRPr sz="4798">
                <a:solidFill>
                  <a:schemeClr val="lt1"/>
                </a:solidFill>
                <a:latin typeface="Roboto"/>
                <a:ea typeface="Roboto"/>
                <a:cs typeface="Roboto"/>
                <a:sym typeface="Roboto"/>
              </a:defRPr>
            </a:lvl7pPr>
            <a:lvl8pPr indent="0" lvl="7" rtl="0">
              <a:spcBef>
                <a:spcPts val="0"/>
              </a:spcBef>
              <a:buClr>
                <a:schemeClr val="lt1"/>
              </a:buClr>
              <a:buSzPts val="4796"/>
              <a:buFont typeface="Roboto"/>
              <a:buNone/>
              <a:defRPr sz="4798">
                <a:solidFill>
                  <a:schemeClr val="lt1"/>
                </a:solidFill>
                <a:latin typeface="Roboto"/>
                <a:ea typeface="Roboto"/>
                <a:cs typeface="Roboto"/>
                <a:sym typeface="Roboto"/>
              </a:defRPr>
            </a:lvl8pPr>
            <a:lvl9pPr indent="0" lvl="8" rtl="0">
              <a:spcBef>
                <a:spcPts val="0"/>
              </a:spcBef>
              <a:buClr>
                <a:schemeClr val="lt1"/>
              </a:buClr>
              <a:buSzPts val="4796"/>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199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ts val="11990"/>
              <a:buFont typeface="Roboto"/>
              <a:buNone/>
              <a:defRPr sz="11995">
                <a:solidFill>
                  <a:schemeClr val="lt1"/>
                </a:solidFill>
                <a:latin typeface="Roboto"/>
                <a:ea typeface="Roboto"/>
                <a:cs typeface="Roboto"/>
                <a:sym typeface="Roboto"/>
              </a:defRPr>
            </a:lvl2pPr>
            <a:lvl3pPr indent="0" lvl="2" rtl="0">
              <a:spcBef>
                <a:spcPts val="0"/>
              </a:spcBef>
              <a:buClr>
                <a:schemeClr val="lt1"/>
              </a:buClr>
              <a:buSzPts val="11990"/>
              <a:buFont typeface="Roboto"/>
              <a:buNone/>
              <a:defRPr sz="11995">
                <a:solidFill>
                  <a:schemeClr val="lt1"/>
                </a:solidFill>
                <a:latin typeface="Roboto"/>
                <a:ea typeface="Roboto"/>
                <a:cs typeface="Roboto"/>
                <a:sym typeface="Roboto"/>
              </a:defRPr>
            </a:lvl3pPr>
            <a:lvl4pPr indent="0" lvl="3" rtl="0">
              <a:spcBef>
                <a:spcPts val="0"/>
              </a:spcBef>
              <a:buClr>
                <a:schemeClr val="lt1"/>
              </a:buClr>
              <a:buSzPts val="11990"/>
              <a:buFont typeface="Roboto"/>
              <a:buNone/>
              <a:defRPr sz="11995">
                <a:solidFill>
                  <a:schemeClr val="lt1"/>
                </a:solidFill>
                <a:latin typeface="Roboto"/>
                <a:ea typeface="Roboto"/>
                <a:cs typeface="Roboto"/>
                <a:sym typeface="Roboto"/>
              </a:defRPr>
            </a:lvl4pPr>
            <a:lvl5pPr indent="0" lvl="4" rtl="0">
              <a:spcBef>
                <a:spcPts val="0"/>
              </a:spcBef>
              <a:buClr>
                <a:schemeClr val="lt1"/>
              </a:buClr>
              <a:buSzPts val="11990"/>
              <a:buFont typeface="Roboto"/>
              <a:buNone/>
              <a:defRPr sz="11995">
                <a:solidFill>
                  <a:schemeClr val="lt1"/>
                </a:solidFill>
                <a:latin typeface="Roboto"/>
                <a:ea typeface="Roboto"/>
                <a:cs typeface="Roboto"/>
                <a:sym typeface="Roboto"/>
              </a:defRPr>
            </a:lvl5pPr>
            <a:lvl6pPr indent="0" lvl="5" rtl="0">
              <a:spcBef>
                <a:spcPts val="0"/>
              </a:spcBef>
              <a:buClr>
                <a:schemeClr val="lt1"/>
              </a:buClr>
              <a:buSzPts val="11990"/>
              <a:buFont typeface="Roboto"/>
              <a:buNone/>
              <a:defRPr sz="11995">
                <a:solidFill>
                  <a:schemeClr val="lt1"/>
                </a:solidFill>
                <a:latin typeface="Roboto"/>
                <a:ea typeface="Roboto"/>
                <a:cs typeface="Roboto"/>
                <a:sym typeface="Roboto"/>
              </a:defRPr>
            </a:lvl6pPr>
            <a:lvl7pPr indent="0" lvl="6" rtl="0">
              <a:spcBef>
                <a:spcPts val="0"/>
              </a:spcBef>
              <a:buClr>
                <a:schemeClr val="lt1"/>
              </a:buClr>
              <a:buSzPts val="11990"/>
              <a:buFont typeface="Roboto"/>
              <a:buNone/>
              <a:defRPr sz="11995">
                <a:solidFill>
                  <a:schemeClr val="lt1"/>
                </a:solidFill>
                <a:latin typeface="Roboto"/>
                <a:ea typeface="Roboto"/>
                <a:cs typeface="Roboto"/>
                <a:sym typeface="Roboto"/>
              </a:defRPr>
            </a:lvl7pPr>
            <a:lvl8pPr indent="0" lvl="7" rtl="0">
              <a:spcBef>
                <a:spcPts val="0"/>
              </a:spcBef>
              <a:buClr>
                <a:schemeClr val="lt1"/>
              </a:buClr>
              <a:buSzPts val="11990"/>
              <a:buFont typeface="Roboto"/>
              <a:buNone/>
              <a:defRPr sz="11995">
                <a:solidFill>
                  <a:schemeClr val="lt1"/>
                </a:solidFill>
                <a:latin typeface="Roboto"/>
                <a:ea typeface="Roboto"/>
                <a:cs typeface="Roboto"/>
                <a:sym typeface="Roboto"/>
              </a:defRPr>
            </a:lvl8pPr>
            <a:lvl9pPr indent="0" lvl="8" rtl="0">
              <a:spcBef>
                <a:spcPts val="0"/>
              </a:spcBef>
              <a:buClr>
                <a:schemeClr val="lt1"/>
              </a:buClr>
              <a:buSzPts val="11990"/>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ts val="839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SzPts val="4796"/>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ts val="23978"/>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ts val="23978"/>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ts val="23978"/>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ts val="23978"/>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ts val="23978"/>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ts val="23978"/>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ts val="23978"/>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ts val="23978"/>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ts val="23978"/>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ts val="18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SzPts val="1800"/>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72804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199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ts val="11990"/>
              <a:buFont typeface="Roboto"/>
              <a:buNone/>
              <a:defRPr sz="11995">
                <a:solidFill>
                  <a:schemeClr val="lt1"/>
                </a:solidFill>
                <a:latin typeface="Roboto"/>
                <a:ea typeface="Roboto"/>
                <a:cs typeface="Roboto"/>
                <a:sym typeface="Roboto"/>
              </a:defRPr>
            </a:lvl2pPr>
            <a:lvl3pPr indent="0" lvl="2" rtl="0">
              <a:spcBef>
                <a:spcPts val="0"/>
              </a:spcBef>
              <a:buClr>
                <a:schemeClr val="lt1"/>
              </a:buClr>
              <a:buSzPts val="11990"/>
              <a:buFont typeface="Roboto"/>
              <a:buNone/>
              <a:defRPr sz="11995">
                <a:solidFill>
                  <a:schemeClr val="lt1"/>
                </a:solidFill>
                <a:latin typeface="Roboto"/>
                <a:ea typeface="Roboto"/>
                <a:cs typeface="Roboto"/>
                <a:sym typeface="Roboto"/>
              </a:defRPr>
            </a:lvl3pPr>
            <a:lvl4pPr indent="0" lvl="3" rtl="0">
              <a:spcBef>
                <a:spcPts val="0"/>
              </a:spcBef>
              <a:buClr>
                <a:schemeClr val="lt1"/>
              </a:buClr>
              <a:buSzPts val="11990"/>
              <a:buFont typeface="Roboto"/>
              <a:buNone/>
              <a:defRPr sz="11995">
                <a:solidFill>
                  <a:schemeClr val="lt1"/>
                </a:solidFill>
                <a:latin typeface="Roboto"/>
                <a:ea typeface="Roboto"/>
                <a:cs typeface="Roboto"/>
                <a:sym typeface="Roboto"/>
              </a:defRPr>
            </a:lvl4pPr>
            <a:lvl5pPr indent="0" lvl="4" rtl="0">
              <a:spcBef>
                <a:spcPts val="0"/>
              </a:spcBef>
              <a:buClr>
                <a:schemeClr val="lt1"/>
              </a:buClr>
              <a:buSzPts val="11990"/>
              <a:buFont typeface="Roboto"/>
              <a:buNone/>
              <a:defRPr sz="11995">
                <a:solidFill>
                  <a:schemeClr val="lt1"/>
                </a:solidFill>
                <a:latin typeface="Roboto"/>
                <a:ea typeface="Roboto"/>
                <a:cs typeface="Roboto"/>
                <a:sym typeface="Roboto"/>
              </a:defRPr>
            </a:lvl5pPr>
            <a:lvl6pPr indent="0" lvl="5" rtl="0">
              <a:spcBef>
                <a:spcPts val="0"/>
              </a:spcBef>
              <a:buClr>
                <a:schemeClr val="lt1"/>
              </a:buClr>
              <a:buSzPts val="11990"/>
              <a:buFont typeface="Roboto"/>
              <a:buNone/>
              <a:defRPr sz="11995">
                <a:solidFill>
                  <a:schemeClr val="lt1"/>
                </a:solidFill>
                <a:latin typeface="Roboto"/>
                <a:ea typeface="Roboto"/>
                <a:cs typeface="Roboto"/>
                <a:sym typeface="Roboto"/>
              </a:defRPr>
            </a:lvl6pPr>
            <a:lvl7pPr indent="0" lvl="6" rtl="0">
              <a:spcBef>
                <a:spcPts val="0"/>
              </a:spcBef>
              <a:buClr>
                <a:schemeClr val="lt1"/>
              </a:buClr>
              <a:buSzPts val="11990"/>
              <a:buFont typeface="Roboto"/>
              <a:buNone/>
              <a:defRPr sz="11995">
                <a:solidFill>
                  <a:schemeClr val="lt1"/>
                </a:solidFill>
                <a:latin typeface="Roboto"/>
                <a:ea typeface="Roboto"/>
                <a:cs typeface="Roboto"/>
                <a:sym typeface="Roboto"/>
              </a:defRPr>
            </a:lvl7pPr>
            <a:lvl8pPr indent="0" lvl="7" rtl="0">
              <a:spcBef>
                <a:spcPts val="0"/>
              </a:spcBef>
              <a:buClr>
                <a:schemeClr val="lt1"/>
              </a:buClr>
              <a:buSzPts val="11990"/>
              <a:buFont typeface="Roboto"/>
              <a:buNone/>
              <a:defRPr sz="11995">
                <a:solidFill>
                  <a:schemeClr val="lt1"/>
                </a:solidFill>
                <a:latin typeface="Roboto"/>
                <a:ea typeface="Roboto"/>
                <a:cs typeface="Roboto"/>
                <a:sym typeface="Roboto"/>
              </a:defRPr>
            </a:lvl8pPr>
            <a:lvl9pPr indent="0" lvl="8" rtl="0">
              <a:spcBef>
                <a:spcPts val="0"/>
              </a:spcBef>
              <a:buClr>
                <a:schemeClr val="lt1"/>
              </a:buClr>
              <a:buSzPts val="1199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ts val="23978"/>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ts val="23978"/>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ts val="23978"/>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ts val="23978"/>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ts val="23978"/>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ts val="23978"/>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ts val="23978"/>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ts val="23978"/>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ts val="23978"/>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ts val="18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4796"/>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ts val="4796"/>
              <a:buFont typeface="Roboto"/>
              <a:buNone/>
              <a:defRPr sz="4798">
                <a:solidFill>
                  <a:schemeClr val="lt1"/>
                </a:solidFill>
                <a:latin typeface="Roboto"/>
                <a:ea typeface="Roboto"/>
                <a:cs typeface="Roboto"/>
                <a:sym typeface="Roboto"/>
              </a:defRPr>
            </a:lvl2pPr>
            <a:lvl3pPr indent="0" lvl="2" rtl="0">
              <a:spcBef>
                <a:spcPts val="0"/>
              </a:spcBef>
              <a:buClr>
                <a:schemeClr val="lt1"/>
              </a:buClr>
              <a:buSzPts val="4796"/>
              <a:buFont typeface="Roboto"/>
              <a:buNone/>
              <a:defRPr sz="4798">
                <a:solidFill>
                  <a:schemeClr val="lt1"/>
                </a:solidFill>
                <a:latin typeface="Roboto"/>
                <a:ea typeface="Roboto"/>
                <a:cs typeface="Roboto"/>
                <a:sym typeface="Roboto"/>
              </a:defRPr>
            </a:lvl3pPr>
            <a:lvl4pPr indent="0" lvl="3" rtl="0">
              <a:spcBef>
                <a:spcPts val="0"/>
              </a:spcBef>
              <a:buClr>
                <a:schemeClr val="lt1"/>
              </a:buClr>
              <a:buSzPts val="4796"/>
              <a:buFont typeface="Roboto"/>
              <a:buNone/>
              <a:defRPr sz="4798">
                <a:solidFill>
                  <a:schemeClr val="lt1"/>
                </a:solidFill>
                <a:latin typeface="Roboto"/>
                <a:ea typeface="Roboto"/>
                <a:cs typeface="Roboto"/>
                <a:sym typeface="Roboto"/>
              </a:defRPr>
            </a:lvl4pPr>
            <a:lvl5pPr indent="0" lvl="4" rtl="0">
              <a:spcBef>
                <a:spcPts val="0"/>
              </a:spcBef>
              <a:buClr>
                <a:schemeClr val="lt1"/>
              </a:buClr>
              <a:buSzPts val="4796"/>
              <a:buFont typeface="Roboto"/>
              <a:buNone/>
              <a:defRPr sz="4798">
                <a:solidFill>
                  <a:schemeClr val="lt1"/>
                </a:solidFill>
                <a:latin typeface="Roboto"/>
                <a:ea typeface="Roboto"/>
                <a:cs typeface="Roboto"/>
                <a:sym typeface="Roboto"/>
              </a:defRPr>
            </a:lvl5pPr>
            <a:lvl6pPr indent="0" lvl="5" rtl="0">
              <a:spcBef>
                <a:spcPts val="0"/>
              </a:spcBef>
              <a:buClr>
                <a:schemeClr val="lt1"/>
              </a:buClr>
              <a:buSzPts val="4796"/>
              <a:buFont typeface="Roboto"/>
              <a:buNone/>
              <a:defRPr sz="4798">
                <a:solidFill>
                  <a:schemeClr val="lt1"/>
                </a:solidFill>
                <a:latin typeface="Roboto"/>
                <a:ea typeface="Roboto"/>
                <a:cs typeface="Roboto"/>
                <a:sym typeface="Roboto"/>
              </a:defRPr>
            </a:lvl6pPr>
            <a:lvl7pPr indent="0" lvl="6" rtl="0">
              <a:spcBef>
                <a:spcPts val="0"/>
              </a:spcBef>
              <a:buClr>
                <a:schemeClr val="lt1"/>
              </a:buClr>
              <a:buSzPts val="4796"/>
              <a:buFont typeface="Roboto"/>
              <a:buNone/>
              <a:defRPr sz="4798">
                <a:solidFill>
                  <a:schemeClr val="lt1"/>
                </a:solidFill>
                <a:latin typeface="Roboto"/>
                <a:ea typeface="Roboto"/>
                <a:cs typeface="Roboto"/>
                <a:sym typeface="Roboto"/>
              </a:defRPr>
            </a:lvl7pPr>
            <a:lvl8pPr indent="0" lvl="7" rtl="0">
              <a:spcBef>
                <a:spcPts val="0"/>
              </a:spcBef>
              <a:buClr>
                <a:schemeClr val="lt1"/>
              </a:buClr>
              <a:buSzPts val="4796"/>
              <a:buFont typeface="Roboto"/>
              <a:buNone/>
              <a:defRPr sz="4798">
                <a:solidFill>
                  <a:schemeClr val="lt1"/>
                </a:solidFill>
                <a:latin typeface="Roboto"/>
                <a:ea typeface="Roboto"/>
                <a:cs typeface="Roboto"/>
                <a:sym typeface="Roboto"/>
              </a:defRPr>
            </a:lvl8pPr>
            <a:lvl9pPr indent="0" lvl="8" rtl="0">
              <a:spcBef>
                <a:spcPts val="0"/>
              </a:spcBef>
              <a:buClr>
                <a:schemeClr val="lt1"/>
              </a:buClr>
              <a:buSzPts val="4796"/>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ts val="839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2.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114300" lvl="0" marL="114300" marR="0" rtl="0" algn="l">
              <a:lnSpc>
                <a:spcPct val="115000"/>
              </a:lnSpc>
              <a:spcBef>
                <a:spcPts val="0"/>
              </a:spcBef>
              <a:spcAft>
                <a:spcPts val="1600"/>
              </a:spcAft>
              <a:buClr>
                <a:schemeClr val="lt2"/>
              </a:buClr>
              <a:buSzPts val="1800"/>
              <a:buFont typeface="Calibri"/>
              <a:buChar char="●"/>
              <a:defRPr b="0" i="0" sz="1800" u="none" cap="none" strike="noStrike">
                <a:solidFill>
                  <a:schemeClr val="lt2"/>
                </a:solidFill>
                <a:latin typeface="Calibri"/>
                <a:ea typeface="Calibri"/>
                <a:cs typeface="Calibri"/>
                <a:sym typeface="Calibri"/>
              </a:defRPr>
            </a:lvl1pPr>
            <a:lvl2pPr indent="177673" lvl="1"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2pPr>
            <a:lvl3pPr indent="177673" lvl="2"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3pPr>
            <a:lvl4pPr indent="177673" lvl="3"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4pPr>
            <a:lvl5pPr indent="177673" lvl="4"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5pPr>
            <a:lvl6pPr indent="177673" lvl="5"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6pPr>
            <a:lvl7pPr indent="177673" lvl="6"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7pPr>
            <a:lvl8pPr indent="177673" lvl="7"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8pPr>
            <a:lvl9pPr indent="177673" lvl="8"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ts val="1998"/>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114300" lvl="0" marL="114300" marR="0" rtl="0" algn="l">
              <a:lnSpc>
                <a:spcPct val="115000"/>
              </a:lnSpc>
              <a:spcBef>
                <a:spcPts val="0"/>
              </a:spcBef>
              <a:spcAft>
                <a:spcPts val="1600"/>
              </a:spcAft>
              <a:buClr>
                <a:schemeClr val="lt2"/>
              </a:buClr>
              <a:buSzPts val="1800"/>
              <a:buFont typeface="Calibri"/>
              <a:buChar char="●"/>
              <a:defRPr b="0" i="0" sz="1800" u="none" cap="none" strike="noStrike">
                <a:solidFill>
                  <a:schemeClr val="lt2"/>
                </a:solidFill>
                <a:latin typeface="Calibri"/>
                <a:ea typeface="Calibri"/>
                <a:cs typeface="Calibri"/>
                <a:sym typeface="Calibri"/>
              </a:defRPr>
            </a:lvl1pPr>
            <a:lvl2pPr indent="177673" lvl="1"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2pPr>
            <a:lvl3pPr indent="177673" lvl="2"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3pPr>
            <a:lvl4pPr indent="177673" lvl="3"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4pPr>
            <a:lvl5pPr indent="177673" lvl="4"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5pPr>
            <a:lvl6pPr indent="177673" lvl="5"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6pPr>
            <a:lvl7pPr indent="177673" lvl="6"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7pPr>
            <a:lvl8pPr indent="177673" lvl="7"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8pPr>
            <a:lvl9pPr indent="177673" lvl="8"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ts val="1998"/>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2" lvl="0" marL="0" marR="0" rtl="0" algn="ctr">
              <a:lnSpc>
                <a:spcPct val="100000"/>
              </a:lnSpc>
              <a:spcBef>
                <a:spcPts val="0"/>
              </a:spcBef>
              <a:spcAft>
                <a:spcPts val="0"/>
              </a:spcAft>
              <a:buClr>
                <a:schemeClr val="lt1"/>
              </a:buClr>
              <a:buSzPts val="9592"/>
              <a:buFont typeface="Calibri"/>
              <a:buNone/>
            </a:pPr>
            <a:r>
              <a:rPr lang="en"/>
              <a:t>Creating an image</a:t>
            </a:r>
            <a:br>
              <a:rPr lang="en"/>
            </a:br>
            <a:r>
              <a:rPr lang="en"/>
              <a:t>resize function</a:t>
            </a:r>
          </a:p>
        </p:txBody>
      </p:sp>
      <p:sp>
        <p:nvSpPr>
          <p:cNvPr id="145" name="Shape 145"/>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146" lvl="0" marL="0" marR="0" rtl="0" algn="ctr">
              <a:lnSpc>
                <a:spcPct val="100000"/>
              </a:lnSpc>
              <a:spcBef>
                <a:spcPts val="0"/>
              </a:spcBef>
              <a:spcAft>
                <a:spcPts val="0"/>
              </a:spcAft>
              <a:buClr>
                <a:schemeClr val="lt1"/>
              </a:buClr>
              <a:buSzPts val="4396"/>
              <a:buFont typeface="Calibri"/>
              <a:buNone/>
            </a:pPr>
            <a:r>
              <a:rPr b="0" i="0" lang="en" sz="4398" u="none" cap="none" strike="noStrike">
                <a:solidFill>
                  <a:schemeClr val="lt1"/>
                </a:solidFill>
                <a:latin typeface="Calibri"/>
                <a:ea typeface="Calibri"/>
                <a:cs typeface="Calibri"/>
                <a:sym typeface="Calibri"/>
              </a:rPr>
              <a:t>Section </a:t>
            </a:r>
            <a:r>
              <a:rPr lang="en"/>
              <a:t>5</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8765" lvl="0" marL="0" marR="0" rtl="0" algn="l">
              <a:lnSpc>
                <a:spcPct val="100000"/>
              </a:lnSpc>
              <a:spcBef>
                <a:spcPts val="0"/>
              </a:spcBef>
              <a:spcAft>
                <a:spcPts val="0"/>
              </a:spcAft>
              <a:buClr>
                <a:schemeClr val="lt1"/>
              </a:buClr>
              <a:buSzPts val="4390"/>
              <a:buFont typeface="Calibri"/>
              <a:buNone/>
            </a:pPr>
            <a:r>
              <a:rPr b="0" i="0" lang="en" sz="4395" u="none" cap="none" strike="noStrike">
                <a:solidFill>
                  <a:schemeClr val="lt1"/>
                </a:solidFill>
                <a:latin typeface="Calibri"/>
                <a:ea typeface="Calibri"/>
                <a:cs typeface="Calibri"/>
                <a:sym typeface="Calibri"/>
              </a:rPr>
              <a:t>In this Section,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5" lvl="0" marL="913585" marR="0" rtl="0" algn="l">
              <a:lnSpc>
                <a:spcPct val="115000"/>
              </a:lnSpc>
              <a:spcBef>
                <a:spcPts val="0"/>
              </a:spcBef>
              <a:spcAft>
                <a:spcPts val="0"/>
              </a:spcAft>
              <a:buClr>
                <a:srgbClr val="434343"/>
              </a:buClr>
              <a:buSzPts val="3994"/>
              <a:buFont typeface="Calibri"/>
              <a:buChar char="●"/>
            </a:pPr>
            <a:r>
              <a:rPr lang="en" sz="3997">
                <a:solidFill>
                  <a:srgbClr val="434343"/>
                </a:solidFill>
              </a:rPr>
              <a:t>Creating and deploying an image resize function</a:t>
            </a:r>
          </a:p>
          <a:p>
            <a:pPr indent="-723083" lvl="0" marL="913583" marR="0" rtl="0" algn="l">
              <a:lnSpc>
                <a:spcPct val="115000"/>
              </a:lnSpc>
              <a:spcBef>
                <a:spcPts val="1600"/>
              </a:spcBef>
              <a:spcAft>
                <a:spcPts val="0"/>
              </a:spcAft>
              <a:buClr>
                <a:srgbClr val="434343"/>
              </a:buClr>
              <a:buSzPts val="3994"/>
              <a:buFont typeface="Calibri"/>
              <a:buChar char="●"/>
            </a:pPr>
            <a:r>
              <a:rPr lang="en" sz="3997">
                <a:solidFill>
                  <a:srgbClr val="434343"/>
                </a:solidFill>
              </a:rPr>
              <a:t>Creating an S3 bucket for storing images</a:t>
            </a:r>
          </a:p>
          <a:p>
            <a:pPr indent="-723083" lvl="0" marL="913583" marR="0" rtl="0" algn="l">
              <a:lnSpc>
                <a:spcPct val="115000"/>
              </a:lnSpc>
              <a:spcBef>
                <a:spcPts val="1600"/>
              </a:spcBef>
              <a:spcAft>
                <a:spcPts val="0"/>
              </a:spcAft>
              <a:buClr>
                <a:srgbClr val="434343"/>
              </a:buClr>
              <a:buSzPts val="3994"/>
              <a:buFont typeface="Calibri"/>
              <a:buChar char="●"/>
            </a:pPr>
            <a:r>
              <a:rPr lang="en" sz="3997">
                <a:solidFill>
                  <a:srgbClr val="434343"/>
                </a:solidFill>
              </a:rPr>
              <a:t>Configuring redirect rules</a:t>
            </a:r>
          </a:p>
          <a:p>
            <a:pPr indent="-723276" lvl="0" marL="913583" marR="0" rtl="0" algn="l">
              <a:lnSpc>
                <a:spcPct val="115000"/>
              </a:lnSpc>
              <a:spcBef>
                <a:spcPts val="1600"/>
              </a:spcBef>
              <a:spcAft>
                <a:spcPts val="0"/>
              </a:spcAft>
              <a:buClr>
                <a:srgbClr val="434343"/>
              </a:buClr>
              <a:buSzPts val="3997"/>
              <a:buFont typeface="Calibri"/>
              <a:buChar char="●"/>
            </a:pPr>
            <a:r>
              <a:rPr lang="en" sz="3997">
                <a:solidFill>
                  <a:srgbClr val="434343"/>
                </a:solidFill>
              </a:rPr>
              <a:t>Creating a serverless service </a:t>
            </a:r>
          </a:p>
          <a:p>
            <a:pPr indent="-723273" lvl="0" marL="913583" marR="0" rtl="0" algn="l">
              <a:lnSpc>
                <a:spcPct val="115000"/>
              </a:lnSpc>
              <a:spcBef>
                <a:spcPts val="1600"/>
              </a:spcBef>
              <a:spcAft>
                <a:spcPts val="0"/>
              </a:spcAft>
              <a:buClr>
                <a:srgbClr val="434343"/>
              </a:buClr>
              <a:buSzPts val="3997"/>
              <a:buFont typeface="Calibri"/>
              <a:buChar char="●"/>
            </a:pPr>
            <a:r>
              <a:rPr lang="en" sz="3997">
                <a:solidFill>
                  <a:srgbClr val="434343"/>
                </a:solidFill>
              </a:rPr>
              <a:t>Deploying the service through Docker</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idx="1" type="body"/>
          </p:nvPr>
        </p:nvSpPr>
        <p:spPr>
          <a:xfrm>
            <a:off x="114251" y="9389302"/>
            <a:ext cx="16756800" cy="893100"/>
          </a:xfrm>
          <a:prstGeom prst="rect">
            <a:avLst/>
          </a:prstGeom>
        </p:spPr>
        <p:txBody>
          <a:bodyPr anchorCtr="0" anchor="ctr" bIns="91425" lIns="91425" rIns="91425" wrap="square" tIns="91425">
            <a:noAutofit/>
          </a:bodyPr>
          <a:lstStyle/>
          <a:p>
            <a:pPr indent="0" lvl="0" marL="0">
              <a:spcBef>
                <a:spcPts val="0"/>
              </a:spcBef>
              <a:buNone/>
            </a:pPr>
            <a:r>
              <a:rPr lang="en"/>
              <a:t>Image credit: </a:t>
            </a:r>
            <a:r>
              <a:rPr lang="en"/>
              <a:t>https://aws.amazon.com/blogs/compute/resize-images-on-the-fly-with-amazon-s3-aws-lambda-and-amazon-api-gateway/</a:t>
            </a:r>
          </a:p>
        </p:txBody>
      </p:sp>
      <p:pic>
        <p:nvPicPr>
          <p:cNvPr id="157" name="Shape 157"/>
          <p:cNvPicPr preferRelativeResize="0"/>
          <p:nvPr/>
        </p:nvPicPr>
        <p:blipFill>
          <a:blip r:embed="rId3">
            <a:alphaModFix/>
          </a:blip>
          <a:stretch>
            <a:fillRect/>
          </a:stretch>
        </p:blipFill>
        <p:spPr>
          <a:xfrm>
            <a:off x="2100625" y="157525"/>
            <a:ext cx="14078800" cy="91034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61" name="Shape 161"/>
        <p:cNvGrpSpPr/>
        <p:nvPr/>
      </p:nvGrpSpPr>
      <p:grpSpPr>
        <a:xfrm>
          <a:off x="0" y="0"/>
          <a:ext cx="0" cy="0"/>
          <a:chOff x="0" y="0"/>
          <a:chExt cx="0" cy="0"/>
        </a:xfrm>
      </p:grpSpPr>
      <p:sp>
        <p:nvSpPr>
          <p:cNvPr id="162" name="Shape 162"/>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2" lvl="0" marL="0" marR="0" rtl="0" algn="l">
              <a:lnSpc>
                <a:spcPct val="100000"/>
              </a:lnSpc>
              <a:spcBef>
                <a:spcPts val="0"/>
              </a:spcBef>
              <a:spcAft>
                <a:spcPts val="0"/>
              </a:spcAft>
              <a:buClr>
                <a:schemeClr val="lt1"/>
              </a:buClr>
              <a:buSzPts val="9592"/>
              <a:buFont typeface="Calibri"/>
              <a:buNone/>
            </a:pPr>
            <a:r>
              <a:rPr lang="en"/>
              <a:t>Creating an S3 bucket </a:t>
            </a:r>
            <a:br>
              <a:rPr lang="en"/>
            </a:br>
            <a:r>
              <a:rPr lang="en"/>
              <a:t>for storing images</a:t>
            </a:r>
          </a:p>
        </p:txBody>
      </p:sp>
      <p:sp>
        <p:nvSpPr>
          <p:cNvPr id="163" name="Shape 163"/>
          <p:cNvSpPr txBox="1"/>
          <p:nvPr>
            <p:ph idx="1" type="subTitle"/>
          </p:nvPr>
        </p:nvSpPr>
        <p:spPr>
          <a:xfrm>
            <a:off x="780711" y="5575679"/>
            <a:ext cx="16437063" cy="865399"/>
          </a:xfrm>
          <a:prstGeom prst="rect">
            <a:avLst/>
          </a:prstGeom>
          <a:noFill/>
          <a:ln>
            <a:noFill/>
          </a:ln>
        </p:spPr>
        <p:txBody>
          <a:bodyPr anchorCtr="0" anchor="t" bIns="91425" lIns="91425" rIns="91425" wrap="square" tIns="91425">
            <a:noAutofit/>
          </a:bodyPr>
          <a:lstStyle/>
          <a:p>
            <a:pPr indent="-279146" lvl="0" marL="0" marR="0" rtl="0" algn="l">
              <a:lnSpc>
                <a:spcPct val="100000"/>
              </a:lnSpc>
              <a:spcBef>
                <a:spcPts val="0"/>
              </a:spcBef>
              <a:spcAft>
                <a:spcPts val="0"/>
              </a:spcAft>
              <a:buClr>
                <a:schemeClr val="lt1"/>
              </a:buClr>
              <a:buSzPts val="4396"/>
              <a:buFont typeface="Calibri"/>
              <a:buNone/>
            </a:pPr>
            <a:r>
              <a:rPr b="0" i="0" lang="en" sz="4398" u="none" cap="none" strike="noStrike">
                <a:solidFill>
                  <a:schemeClr val="lt1"/>
                </a:solidFill>
                <a:latin typeface="Calibri"/>
                <a:ea typeface="Calibri"/>
                <a:cs typeface="Calibri"/>
                <a:sym typeface="Calibri"/>
              </a:rPr>
              <a:t>Video </a:t>
            </a:r>
            <a:r>
              <a:rPr lang="en"/>
              <a:t>5</a:t>
            </a:r>
            <a:r>
              <a:rPr b="0" i="0" lang="en" sz="4398" u="none" cap="none" strike="noStrike">
                <a:solidFill>
                  <a:schemeClr val="lt1"/>
                </a:solidFill>
                <a:latin typeface="Calibri"/>
                <a:ea typeface="Calibri"/>
                <a:cs typeface="Calibri"/>
                <a:sym typeface="Calibri"/>
              </a:rPr>
              <a:t>.1</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8765" lvl="0" marL="0" marR="0" rtl="0" algn="l">
              <a:lnSpc>
                <a:spcPct val="100000"/>
              </a:lnSpc>
              <a:spcBef>
                <a:spcPts val="0"/>
              </a:spcBef>
              <a:spcAft>
                <a:spcPts val="0"/>
              </a:spcAft>
              <a:buClr>
                <a:schemeClr val="lt1"/>
              </a:buClr>
              <a:buSzPts val="4390"/>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69" name="Shape 169"/>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3" lvl="0" marL="913583" marR="0" rtl="0" algn="l">
              <a:lnSpc>
                <a:spcPct val="115000"/>
              </a:lnSpc>
              <a:spcBef>
                <a:spcPts val="0"/>
              </a:spcBef>
              <a:spcAft>
                <a:spcPts val="0"/>
              </a:spcAft>
              <a:buClr>
                <a:srgbClr val="434343"/>
              </a:buClr>
              <a:buSzPts val="3994"/>
              <a:buFont typeface="Calibri"/>
              <a:buChar char="●"/>
            </a:pPr>
            <a:r>
              <a:rPr lang="en" sz="3997">
                <a:solidFill>
                  <a:srgbClr val="434343"/>
                </a:solidFill>
              </a:rPr>
              <a:t>Creating an S3 bucket</a:t>
            </a:r>
          </a:p>
          <a:p>
            <a:pPr indent="-723083" lvl="0" marL="913583" marR="0" rtl="0" algn="l">
              <a:lnSpc>
                <a:spcPct val="115000"/>
              </a:lnSpc>
              <a:spcBef>
                <a:spcPts val="1600"/>
              </a:spcBef>
              <a:spcAft>
                <a:spcPts val="0"/>
              </a:spcAft>
              <a:buClr>
                <a:srgbClr val="434343"/>
              </a:buClr>
              <a:buSzPts val="3994"/>
              <a:buFont typeface="Calibri"/>
              <a:buChar char="●"/>
            </a:pPr>
            <a:r>
              <a:rPr lang="en" sz="3997">
                <a:solidFill>
                  <a:srgbClr val="434343"/>
                </a:solidFill>
              </a:rPr>
              <a:t>Configure bucket permissions</a:t>
            </a:r>
          </a:p>
          <a:p>
            <a:pPr indent="-723273" lvl="0" marL="913583" marR="0" rtl="0" algn="l">
              <a:lnSpc>
                <a:spcPct val="115000"/>
              </a:lnSpc>
              <a:spcBef>
                <a:spcPts val="1600"/>
              </a:spcBef>
              <a:spcAft>
                <a:spcPts val="0"/>
              </a:spcAft>
              <a:buClr>
                <a:srgbClr val="434343"/>
              </a:buClr>
              <a:buSzPts val="3997"/>
              <a:buFont typeface="Calibri"/>
              <a:buChar char="●"/>
            </a:pPr>
            <a:r>
              <a:rPr lang="en" sz="3997">
                <a:solidFill>
                  <a:srgbClr val="434343"/>
                </a:solidFill>
              </a:rPr>
              <a:t>Enable bucket static web hosting</a:t>
            </a:r>
          </a:p>
          <a:p>
            <a:pPr indent="-723273" lvl="0" marL="913583" marR="0" rtl="0" algn="l">
              <a:lnSpc>
                <a:spcPct val="115000"/>
              </a:lnSpc>
              <a:spcBef>
                <a:spcPts val="1600"/>
              </a:spcBef>
              <a:spcAft>
                <a:spcPts val="0"/>
              </a:spcAft>
              <a:buClr>
                <a:srgbClr val="434343"/>
              </a:buClr>
              <a:buSzPts val="3997"/>
              <a:buFont typeface="Calibri"/>
              <a:buChar char="●"/>
            </a:pPr>
            <a:r>
              <a:rPr lang="en" sz="3997">
                <a:solidFill>
                  <a:srgbClr val="434343"/>
                </a:solidFill>
              </a:rPr>
              <a:t>Upload sample images to resize</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2" lvl="0" marL="0" marR="0" rtl="0" algn="l">
              <a:lnSpc>
                <a:spcPct val="100000"/>
              </a:lnSpc>
              <a:spcBef>
                <a:spcPts val="0"/>
              </a:spcBef>
              <a:spcAft>
                <a:spcPts val="0"/>
              </a:spcAft>
              <a:buClr>
                <a:schemeClr val="lt1"/>
              </a:buClr>
              <a:buSzPts val="9592"/>
              <a:buFont typeface="Calibri"/>
              <a:buNone/>
            </a:pPr>
            <a:r>
              <a:rPr lang="en"/>
              <a:t>Creating the image </a:t>
            </a:r>
            <a:br>
              <a:rPr lang="en"/>
            </a:br>
            <a:r>
              <a:rPr lang="en"/>
              <a:t>resize service</a:t>
            </a:r>
          </a:p>
        </p:txBody>
      </p:sp>
      <p:sp>
        <p:nvSpPr>
          <p:cNvPr id="175" name="Shape 175"/>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146" lvl="0" marL="0" marR="0" rtl="0" algn="l">
              <a:lnSpc>
                <a:spcPct val="100000"/>
              </a:lnSpc>
              <a:spcBef>
                <a:spcPts val="0"/>
              </a:spcBef>
              <a:spcAft>
                <a:spcPts val="0"/>
              </a:spcAft>
              <a:buClr>
                <a:schemeClr val="lt1"/>
              </a:buClr>
              <a:buSzPts val="4396"/>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